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16D558-9D0F-6B9B-52BD-40209A8B5FCA}" v="60" dt="2025-02-16T16:15:05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66261-3A59-07D3-8440-6FAC3F2C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31" y="-5147"/>
            <a:ext cx="12214831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7D40-08BA-EA1B-587A-C26F2202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BE99F-7FF0-2B1C-1BEF-FAD2583E9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pening">
            <a:hlinkClick r:id="" action="ppaction://media"/>
            <a:extLst>
              <a:ext uri="{FF2B5EF4-FFF2-40B4-BE49-F238E27FC236}">
                <a16:creationId xmlns:a16="http://schemas.microsoft.com/office/drawing/2014/main" id="{551C74C4-7348-C73A-DFF6-E7848E8B0E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9" y="1104"/>
            <a:ext cx="12194209" cy="685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1F24-2AE3-E2F9-3DD6-D0EAC415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ED30-5A44-B946-2926-FFCDF4778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useAndPonderSolution">
            <a:hlinkClick r:id="" action="ppaction://media"/>
            <a:extLst>
              <a:ext uri="{FF2B5EF4-FFF2-40B4-BE49-F238E27FC236}">
                <a16:creationId xmlns:a16="http://schemas.microsoft.com/office/drawing/2014/main" id="{3BC90902-87DE-B198-F295-77DC5CCF2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87" y="964"/>
            <a:ext cx="12193929" cy="68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C207-E204-3A9D-A2E4-EA28F9FF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9161-6541-D0D3-A507-F38D16EAD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ber">
            <a:hlinkClick r:id="" action="ppaction://media"/>
            <a:extLst>
              <a:ext uri="{FF2B5EF4-FFF2-40B4-BE49-F238E27FC236}">
                <a16:creationId xmlns:a16="http://schemas.microsoft.com/office/drawing/2014/main" id="{6988819F-970E-C6EA-CCCB-7B79AEF38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87" y="964"/>
            <a:ext cx="12193929" cy="68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4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ECC4-E9F1-28CA-FBD9-C6B93F07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C405E-88BF-6958-B178-C481E6429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sualEnding">
            <a:hlinkClick r:id="" action="ppaction://media"/>
            <a:extLst>
              <a:ext uri="{FF2B5EF4-FFF2-40B4-BE49-F238E27FC236}">
                <a16:creationId xmlns:a16="http://schemas.microsoft.com/office/drawing/2014/main" id="{4363D25C-08A5-2CEF-AFBD-5DC57B1F04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87" y="964"/>
            <a:ext cx="12193929" cy="68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6D66-70BC-7019-FA70-A0F0BE9C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A5800-7578-C0FA-F7A1-39A71157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nding">
            <a:hlinkClick r:id="" action="ppaction://media"/>
            <a:extLst>
              <a:ext uri="{FF2B5EF4-FFF2-40B4-BE49-F238E27FC236}">
                <a16:creationId xmlns:a16="http://schemas.microsoft.com/office/drawing/2014/main" id="{57E65A1E-78DB-EF7B-2F7D-1B3B673258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9" y="1104"/>
            <a:ext cx="12194209" cy="685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1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BE6F-1266-A208-0DE7-A70379EF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34F771-C105-57EA-8AD6-5CAB324A2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249"/>
            <a:ext cx="12192000" cy="6874564"/>
          </a:xfrm>
        </p:spPr>
      </p:pic>
    </p:spTree>
    <p:extLst>
      <p:ext uri="{BB962C8B-B14F-4D97-AF65-F5344CB8AC3E}">
        <p14:creationId xmlns:p14="http://schemas.microsoft.com/office/powerpoint/2010/main" val="132740196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56</cp:revision>
  <dcterms:created xsi:type="dcterms:W3CDTF">2025-02-16T15:46:58Z</dcterms:created>
  <dcterms:modified xsi:type="dcterms:W3CDTF">2025-02-16T16:16:21Z</dcterms:modified>
</cp:coreProperties>
</file>